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DFCB-7EBA-4F14-ADD9-9E0927221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96FDE-ABFA-4DB1-A2EE-C325DB748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B791B-6B7E-47EE-9FA7-EC4775335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47928-A167-46CB-A8CE-7BB50DA66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96547-5327-465B-9682-5EE832F9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0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3C1A-065E-4F5B-B059-AF98FC20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C080A-C1F5-41CF-8EF8-C3E9B9453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D653-3196-4E26-882D-0D40F2A4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60FD7-FCE3-42DD-A76F-4F87F1F4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6AACE-2D63-4182-95D3-0C9823D1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13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EDC5F4-9C16-4843-961A-4E5F22818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691F6-007D-4E96-9FD2-58ECED982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83991-0078-493E-A176-345DE5FC8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E4D1B-8246-4DD0-9D85-E5D57BB57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7C9D-099A-4892-A474-B3394E74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BB111-9AAE-40E0-9CA1-C29FDA4B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EF75-16B6-4BDD-BE5A-E9A2E1EBC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5969-B3F8-4D82-A41A-E216A509F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201D2-E473-4BB7-9617-42E0DF07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045E-C59B-4885-A713-025ECDD3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2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85EB2-A699-4666-9EAA-5D477F16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17450-684A-4901-823A-D9227B881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2AC3E-6106-4210-B1E4-7CB34611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A2130-A0FF-40D6-85BF-47E78ED8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207E0-D768-4B50-B65A-7A62B5A9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485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F394-341F-473E-9938-A4662130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ABF7B-AECF-407B-A2CD-EA6911DF4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16918-8742-4FB6-9DF3-F8C0BCB97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56328-AFA1-45F3-938C-D9234FAA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34F22-051E-4A3C-B1DD-B7D80EE2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F54EE-052A-4E86-8B71-504A57C4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1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EE7D0-CA5E-499A-9B79-A300E4EDB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A2D35-EA9E-4307-A6B0-25D1F430C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30DA7-55F5-46C8-81C3-8029F3CC6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841356-D176-41A1-8005-32221F3877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7EA14-4B51-482C-8346-1EE5AB7545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37451-3844-4944-8EC1-CD81B048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02819D-E71C-4A90-928E-FDBE1833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F1A865-15AD-4696-BEBD-EA0BEABF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22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F235-9ADA-4B54-A5AE-5F13D61BB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32FF8-27E8-44A5-8CB4-0F69603D0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E2321-D502-476C-8EA1-D3CCA7426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9C7A0-1ED8-43A2-9740-EAFD7CE8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73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ED3EA-DAD0-4560-A974-2F7BF623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D17C3-7630-43BC-8C8D-9092C64B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E7CBE-33B3-45AF-9CC7-EB6DCA11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70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9F0D2-43C5-47FE-A0EA-A8CE93CF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EF353-F707-4BBD-A293-0FF94F9D9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F3AB8-EE44-44C7-991A-75EDFF736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E7F92-C5EC-47FA-B3A4-C2033135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4E827-1EDC-4C8B-B9EB-64DA6C29D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89BCA-9C9E-4B6D-888D-CACA3263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48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38D7-A9B4-4BF6-844B-98AFB6F0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3FB5A-EEE1-45BA-90EF-B04B1C405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A0AC3-E05B-493C-85E8-B439CEA74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84E8C-BE6B-460F-BE7D-50BDC166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52A2F-1851-4BDD-8F35-6D2FB8244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6C372-8AD7-4E71-9B09-84157B9D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9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87DFD7-FBAC-4362-996B-3AA9445A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CDE5C-6690-4FF1-BCF7-D91033659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896CD-BAF7-4958-AAD0-D75ECC0C2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00867-42D9-42F0-B91D-24F632814FF7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E77F4-2EB2-4534-A048-D9BA7A33E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EDCB9-097B-47F7-8CC2-97C875A4D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EF773-7C5C-4DC8-A70B-24174ED86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90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1E14FC-B4FB-46D8-9064-6AB072A3F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371938"/>
              </p:ext>
            </p:extLst>
          </p:nvPr>
        </p:nvGraphicFramePr>
        <p:xfrm>
          <a:off x="0" y="0"/>
          <a:ext cx="160934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272">
                  <a:extLst>
                    <a:ext uri="{9D8B030D-6E8A-4147-A177-3AD203B41FA5}">
                      <a16:colId xmlns:a16="http://schemas.microsoft.com/office/drawing/2014/main" val="3938335997"/>
                    </a:ext>
                  </a:extLst>
                </a:gridCol>
                <a:gridCol w="576072">
                  <a:extLst>
                    <a:ext uri="{9D8B030D-6E8A-4147-A177-3AD203B41FA5}">
                      <a16:colId xmlns:a16="http://schemas.microsoft.com/office/drawing/2014/main" val="4093438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Model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21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Lithosphere elastic thickness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3323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Maximum slope threshold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71329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4B1C066-1A90-4174-B507-5604F2606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0"/>
            <a:ext cx="10424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7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2483BE-C131-4E92-983B-70FBCA20E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870918"/>
              </p:ext>
            </p:extLst>
          </p:nvPr>
        </p:nvGraphicFramePr>
        <p:xfrm>
          <a:off x="0" y="0"/>
          <a:ext cx="160934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272">
                  <a:extLst>
                    <a:ext uri="{9D8B030D-6E8A-4147-A177-3AD203B41FA5}">
                      <a16:colId xmlns:a16="http://schemas.microsoft.com/office/drawing/2014/main" val="3938335997"/>
                    </a:ext>
                  </a:extLst>
                </a:gridCol>
                <a:gridCol w="576072">
                  <a:extLst>
                    <a:ext uri="{9D8B030D-6E8A-4147-A177-3AD203B41FA5}">
                      <a16:colId xmlns:a16="http://schemas.microsoft.com/office/drawing/2014/main" val="4093438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Model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21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Lithosphere elastic thickness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3323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Maximum slope threshold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71329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F2D7B51-3502-430D-B412-2047CC931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0"/>
            <a:ext cx="10424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25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15C53B-900F-438A-A5C2-34E8BE121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74024"/>
              </p:ext>
            </p:extLst>
          </p:nvPr>
        </p:nvGraphicFramePr>
        <p:xfrm>
          <a:off x="0" y="0"/>
          <a:ext cx="160934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272">
                  <a:extLst>
                    <a:ext uri="{9D8B030D-6E8A-4147-A177-3AD203B41FA5}">
                      <a16:colId xmlns:a16="http://schemas.microsoft.com/office/drawing/2014/main" val="3938335997"/>
                    </a:ext>
                  </a:extLst>
                </a:gridCol>
                <a:gridCol w="576072">
                  <a:extLst>
                    <a:ext uri="{9D8B030D-6E8A-4147-A177-3AD203B41FA5}">
                      <a16:colId xmlns:a16="http://schemas.microsoft.com/office/drawing/2014/main" val="4093438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Model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21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Lithosphere elastic thickness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25km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3323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Maximum slope threshold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713298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D6029B8-C737-4F87-ADDB-BBAF792FF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0"/>
            <a:ext cx="10424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2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B7C32-8355-4EA2-872B-DB4B61762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23496"/>
              </p:ext>
            </p:extLst>
          </p:nvPr>
        </p:nvGraphicFramePr>
        <p:xfrm>
          <a:off x="0" y="0"/>
          <a:ext cx="160934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272">
                  <a:extLst>
                    <a:ext uri="{9D8B030D-6E8A-4147-A177-3AD203B41FA5}">
                      <a16:colId xmlns:a16="http://schemas.microsoft.com/office/drawing/2014/main" val="3938335997"/>
                    </a:ext>
                  </a:extLst>
                </a:gridCol>
                <a:gridCol w="576072">
                  <a:extLst>
                    <a:ext uri="{9D8B030D-6E8A-4147-A177-3AD203B41FA5}">
                      <a16:colId xmlns:a16="http://schemas.microsoft.com/office/drawing/2014/main" val="4093438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Model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21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Lithosphere elastic thickness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25km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3323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Maximum slope threshold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71329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0ED294A-1FDE-4C7D-86A9-1923EC6C0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0"/>
            <a:ext cx="10424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8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5CC81-C547-45F4-94C9-41C37D02D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010" y="107977"/>
            <a:ext cx="432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A6C5C-CDC4-4895-A713-6C98A4892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000" y="107977"/>
            <a:ext cx="4320000" cy="32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A9E61C-9FEE-4855-811E-ED084C8C5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010" y="3536977"/>
            <a:ext cx="4320000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6EFA7-453F-450B-AEEA-EA77C6CE0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000" y="3536977"/>
            <a:ext cx="4320000" cy="32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0AB8F7-FD59-463F-89D9-47638B895BB9}"/>
              </a:ext>
            </a:extLst>
          </p:cNvPr>
          <p:cNvSpPr txBox="1"/>
          <p:nvPr/>
        </p:nvSpPr>
        <p:spPr>
          <a:xfrm>
            <a:off x="150471" y="358815"/>
            <a:ext cx="36935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dirty="0" err="1"/>
              <a:t>Te</a:t>
            </a:r>
            <a:r>
              <a:rPr lang="en-GB" dirty="0"/>
              <a:t>=25km and maximum slope threshold 200m is the only volcano example that breaches the surface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GB" dirty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dirty="0"/>
              <a:t>But the </a:t>
            </a:r>
            <a:r>
              <a:rPr lang="en-GB" dirty="0" err="1"/>
              <a:t>Te</a:t>
            </a:r>
            <a:r>
              <a:rPr lang="en-GB" dirty="0"/>
              <a:t>=5km slope threshold 200m almost does!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GB" dirty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GB" dirty="0"/>
              <a:t>Low slope threshold is more likely to prevent volcanic islands forming than young, hot low rigidity oceanic lithosphere</a:t>
            </a:r>
          </a:p>
        </p:txBody>
      </p:sp>
    </p:spTree>
    <p:extLst>
      <p:ext uri="{BB962C8B-B14F-4D97-AF65-F5344CB8AC3E}">
        <p14:creationId xmlns:p14="http://schemas.microsoft.com/office/powerpoint/2010/main" val="1713164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88</Words>
  <Application>Microsoft Office PowerPoint</Application>
  <PresentationFormat>Widescreen</PresentationFormat>
  <Paragraphs>25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Burgess, Peter</dc:creator>
  <cp:lastModifiedBy>Burgess, Peter</cp:lastModifiedBy>
  <cp:revision>5</cp:revision>
  <dcterms:created xsi:type="dcterms:W3CDTF">2024-02-19T14:43:30Z</dcterms:created>
  <dcterms:modified xsi:type="dcterms:W3CDTF">2024-02-20T10:34:47Z</dcterms:modified>
</cp:coreProperties>
</file>